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8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0BA4A96-3432-4F95-B901-74010A93C0C5}" type="datetimeFigureOut">
              <a:rPr lang="en-NZ" smtClean="0"/>
              <a:pPr/>
              <a:t>8/12/2010</a:t>
            </a:fld>
            <a:endParaRPr lang="en-NZ"/>
          </a:p>
        </p:txBody>
      </p:sp>
      <p:sp>
        <p:nvSpPr>
          <p:cNvPr id="17" name="Footer Placeholder 16"/>
          <p:cNvSpPr>
            <a:spLocks noGrp="1"/>
          </p:cNvSpPr>
          <p:nvPr>
            <p:ph type="ftr" sz="quarter" idx="11"/>
          </p:nvPr>
        </p:nvSpPr>
        <p:spPr/>
        <p:txBody>
          <a:bodyPr/>
          <a:lstStyle/>
          <a:p>
            <a:endParaRPr lang="en-NZ"/>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56DAA8E-1356-47E4-814D-759ABE66FB32}" type="slidenum">
              <a:rPr lang="en-NZ" smtClean="0"/>
              <a:pPr/>
              <a:t>‹#›</a:t>
            </a:fld>
            <a:endParaRPr lang="en-NZ"/>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0BA4A96-3432-4F95-B901-74010A93C0C5}" type="datetimeFigureOut">
              <a:rPr lang="en-NZ" smtClean="0"/>
              <a:pPr/>
              <a:t>8/12/2010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56DAA8E-1356-47E4-814D-759ABE66FB32}" type="slidenum">
              <a:rPr lang="en-NZ" smtClean="0"/>
              <a:pPr/>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A56DAA8E-1356-47E4-814D-759ABE66FB32}" type="slidenum">
              <a:rPr lang="en-NZ" smtClean="0"/>
              <a:pPr/>
              <a:t>‹#›</a:t>
            </a:fld>
            <a:endParaRPr lang="en-NZ"/>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0BA4A96-3432-4F95-B901-74010A93C0C5}" type="datetimeFigureOut">
              <a:rPr lang="en-NZ" smtClean="0"/>
              <a:pPr/>
              <a:t>8/12/2010</a:t>
            </a:fld>
            <a:endParaRPr lang="en-NZ"/>
          </a:p>
        </p:txBody>
      </p:sp>
      <p:sp>
        <p:nvSpPr>
          <p:cNvPr id="5" name="Footer Placeholder 4"/>
          <p:cNvSpPr>
            <a:spLocks noGrp="1"/>
          </p:cNvSpPr>
          <p:nvPr>
            <p:ph type="ftr" sz="quarter" idx="11"/>
          </p:nvPr>
        </p:nvSpPr>
        <p:spPr/>
        <p:txBody>
          <a:bodyPr/>
          <a:lstStyle/>
          <a:p>
            <a:endParaRPr lang="en-NZ"/>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0BA4A96-3432-4F95-B901-74010A93C0C5}" type="datetimeFigureOut">
              <a:rPr lang="en-NZ" smtClean="0"/>
              <a:pPr/>
              <a:t>8/12/2010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a:xfrm>
            <a:off x="4361688" y="1026372"/>
            <a:ext cx="457200" cy="441325"/>
          </a:xfrm>
        </p:spPr>
        <p:txBody>
          <a:bodyPr/>
          <a:lstStyle/>
          <a:p>
            <a:fld id="{A56DAA8E-1356-47E4-814D-759ABE66FB32}" type="slidenum">
              <a:rPr lang="en-NZ" smtClean="0"/>
              <a:pPr/>
              <a:t>‹#›</a:t>
            </a:fld>
            <a:endParaRPr lang="en-NZ"/>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NZ"/>
          </a:p>
        </p:txBody>
      </p:sp>
      <p:sp>
        <p:nvSpPr>
          <p:cNvPr id="4" name="Date Placeholder 3"/>
          <p:cNvSpPr>
            <a:spLocks noGrp="1"/>
          </p:cNvSpPr>
          <p:nvPr>
            <p:ph type="dt" sz="half" idx="10"/>
          </p:nvPr>
        </p:nvSpPr>
        <p:spPr/>
        <p:txBody>
          <a:bodyPr/>
          <a:lstStyle/>
          <a:p>
            <a:fld id="{A0BA4A96-3432-4F95-B901-74010A93C0C5}" type="datetimeFigureOut">
              <a:rPr lang="en-NZ" smtClean="0"/>
              <a:pPr/>
              <a:t>8/12/2010</a:t>
            </a:fld>
            <a:endParaRPr lang="en-NZ"/>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56DAA8E-1356-47E4-814D-759ABE66FB32}" type="slidenum">
              <a:rPr lang="en-NZ" smtClean="0"/>
              <a:pPr/>
              <a:t>‹#›</a:t>
            </a:fld>
            <a:endParaRPr lang="en-NZ"/>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A0BA4A96-3432-4F95-B901-74010A93C0C5}" type="datetimeFigureOut">
              <a:rPr lang="en-NZ" smtClean="0"/>
              <a:pPr/>
              <a:t>8/12/2010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56DAA8E-1356-47E4-814D-759ABE66FB32}" type="slidenum">
              <a:rPr lang="en-NZ" smtClean="0"/>
              <a:pPr/>
              <a:t>‹#›</a:t>
            </a:fld>
            <a:endParaRPr lang="en-NZ"/>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0BA4A96-3432-4F95-B901-74010A93C0C5}" type="datetimeFigureOut">
              <a:rPr lang="en-NZ" smtClean="0"/>
              <a:pPr/>
              <a:t>8/12/2010</a:t>
            </a:fld>
            <a:endParaRPr lang="en-NZ"/>
          </a:p>
        </p:txBody>
      </p:sp>
      <p:sp>
        <p:nvSpPr>
          <p:cNvPr id="8" name="Footer Placeholder 7"/>
          <p:cNvSpPr>
            <a:spLocks noGrp="1"/>
          </p:cNvSpPr>
          <p:nvPr>
            <p:ph type="ftr" sz="quarter" idx="11"/>
          </p:nvPr>
        </p:nvSpPr>
        <p:spPr>
          <a:xfrm>
            <a:off x="304800" y="6409944"/>
            <a:ext cx="3581400" cy="365760"/>
          </a:xfrm>
        </p:spPr>
        <p:txBody>
          <a:bodyPr/>
          <a:lstStyle/>
          <a:p>
            <a:endParaRPr lang="en-NZ"/>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A56DAA8E-1356-47E4-814D-759ABE66FB32}" type="slidenum">
              <a:rPr lang="en-NZ" smtClean="0"/>
              <a:pPr/>
              <a:t>‹#›</a:t>
            </a:fld>
            <a:endParaRPr lang="en-NZ"/>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0BA4A96-3432-4F95-B901-74010A93C0C5}" type="datetimeFigureOut">
              <a:rPr lang="en-NZ" smtClean="0"/>
              <a:pPr/>
              <a:t>8/12/2010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a:xfrm>
            <a:off x="4343400" y="1036020"/>
            <a:ext cx="457200" cy="441325"/>
          </a:xfrm>
        </p:spPr>
        <p:txBody>
          <a:bodyPr/>
          <a:lstStyle/>
          <a:p>
            <a:fld id="{A56DAA8E-1356-47E4-814D-759ABE66FB32}"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A0BA4A96-3432-4F95-B901-74010A93C0C5}" type="datetimeFigureOut">
              <a:rPr lang="en-NZ" smtClean="0"/>
              <a:pPr/>
              <a:t>8/12/2010</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A56DAA8E-1356-47E4-814D-759ABE66FB32}"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A56DAA8E-1356-47E4-814D-759ABE66FB32}" type="slidenum">
              <a:rPr lang="en-NZ" smtClean="0"/>
              <a:pPr/>
              <a:t>‹#›</a:t>
            </a:fld>
            <a:endParaRPr lang="en-NZ"/>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A0BA4A96-3432-4F95-B901-74010A93C0C5}" type="datetimeFigureOut">
              <a:rPr lang="en-NZ" smtClean="0"/>
              <a:pPr/>
              <a:t>8/12/2010</a:t>
            </a:fld>
            <a:endParaRPr lang="en-NZ"/>
          </a:p>
        </p:txBody>
      </p:sp>
      <p:sp>
        <p:nvSpPr>
          <p:cNvPr id="6" name="Footer Placeholder 5"/>
          <p:cNvSpPr>
            <a:spLocks noGrp="1"/>
          </p:cNvSpPr>
          <p:nvPr>
            <p:ph type="ftr" sz="quarter" idx="11"/>
          </p:nvPr>
        </p:nvSpPr>
        <p:spPr>
          <a:xfrm>
            <a:off x="301752" y="6410848"/>
            <a:ext cx="3383280" cy="365760"/>
          </a:xfrm>
        </p:spPr>
        <p:txBody>
          <a:bodyPr/>
          <a:lstStyle/>
          <a:p>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A56DAA8E-1356-47E4-814D-759ABE66FB32}" type="slidenum">
              <a:rPr lang="en-NZ" smtClean="0"/>
              <a:pPr/>
              <a:t>‹#›</a:t>
            </a:fld>
            <a:endParaRPr lang="en-NZ"/>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A0BA4A96-3432-4F95-B901-74010A93C0C5}" type="datetimeFigureOut">
              <a:rPr lang="en-NZ" smtClean="0"/>
              <a:pPr/>
              <a:t>8/12/2010</a:t>
            </a:fld>
            <a:endParaRPr lang="en-NZ"/>
          </a:p>
        </p:txBody>
      </p:sp>
      <p:sp>
        <p:nvSpPr>
          <p:cNvPr id="6" name="Footer Placeholder 5"/>
          <p:cNvSpPr>
            <a:spLocks noGrp="1"/>
          </p:cNvSpPr>
          <p:nvPr>
            <p:ph type="ftr" sz="quarter" idx="11"/>
          </p:nvPr>
        </p:nvSpPr>
        <p:spPr>
          <a:xfrm>
            <a:off x="301752" y="6410848"/>
            <a:ext cx="3584448" cy="365760"/>
          </a:xfrm>
        </p:spPr>
        <p:txBody>
          <a:bodyPr/>
          <a:lstStyle/>
          <a:p>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0BA4A96-3432-4F95-B901-74010A93C0C5}" type="datetimeFigureOut">
              <a:rPr lang="en-NZ" smtClean="0"/>
              <a:pPr/>
              <a:t>8/12/2010</a:t>
            </a:fld>
            <a:endParaRPr lang="en-NZ"/>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NZ"/>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56DAA8E-1356-47E4-814D-759ABE66FB32}" type="slidenum">
              <a:rPr lang="en-NZ" smtClean="0"/>
              <a:pPr/>
              <a:t>‹#›</a:t>
            </a:fld>
            <a:endParaRPr lang="en-NZ"/>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google.co.nz/imgres?imgurl=http://www.sz-wholesale.com/uploadFiles/upimg6%255CAlcohol-Breath-Tester_52116.jpg&amp;imgrefurl=http://www.sz-wholesale.com/shenzhen_China_products/Alcohol-Breath-Tester_1.htm&amp;usg=__oxGFN6UpQbDUEAz-lezN22jvIJM=&amp;h=400&amp;w=400&amp;sz=17&amp;hl=en&amp;start=3&amp;zoom=1&amp;um=1&amp;itbs=1&amp;tbnid=xFt_d7t5MPoxrM:&amp;tbnh=124&amp;tbnw=124&amp;prev=/images%3Fq%3Dalcohol%2Bbreath%2Btester%26um%3D1%26hl%3Den%26safe%3Dactive%26tbs%3Disch:1"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NZ" sz="1800" dirty="0" smtClean="0"/>
              <a:t>By Brooke, Justina and Jacob R</a:t>
            </a:r>
            <a:endParaRPr lang="en-NZ" sz="1800" dirty="0"/>
          </a:p>
        </p:txBody>
      </p:sp>
      <p:sp>
        <p:nvSpPr>
          <p:cNvPr id="2" name="Title 1"/>
          <p:cNvSpPr>
            <a:spLocks noGrp="1"/>
          </p:cNvSpPr>
          <p:nvPr>
            <p:ph type="ctrTitle"/>
          </p:nvPr>
        </p:nvSpPr>
        <p:spPr/>
        <p:txBody>
          <a:bodyPr/>
          <a:lstStyle/>
          <a:p>
            <a:r>
              <a:rPr lang="en-NZ" dirty="0" smtClean="0"/>
              <a:t>How do we reduce the number of car crashes in NZ ?</a:t>
            </a:r>
            <a:endParaRPr lang="en-NZ"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55776" y="404664"/>
            <a:ext cx="4680520" cy="369332"/>
          </a:xfrm>
          <a:prstGeom prst="rect">
            <a:avLst/>
          </a:prstGeom>
          <a:noFill/>
        </p:spPr>
        <p:txBody>
          <a:bodyPr wrap="square" rtlCol="0">
            <a:spAutoFit/>
          </a:bodyPr>
          <a:lstStyle/>
          <a:p>
            <a:r>
              <a:rPr lang="en-NZ" dirty="0" smtClean="0"/>
              <a:t>Safe road users</a:t>
            </a:r>
            <a:endParaRPr lang="en-NZ" dirty="0"/>
          </a:p>
        </p:txBody>
      </p:sp>
      <p:sp>
        <p:nvSpPr>
          <p:cNvPr id="4" name="TextBox 3"/>
          <p:cNvSpPr txBox="1"/>
          <p:nvPr/>
        </p:nvSpPr>
        <p:spPr>
          <a:xfrm>
            <a:off x="2051720" y="908720"/>
            <a:ext cx="4464496" cy="369332"/>
          </a:xfrm>
          <a:prstGeom prst="rect">
            <a:avLst/>
          </a:prstGeom>
          <a:noFill/>
        </p:spPr>
        <p:txBody>
          <a:bodyPr wrap="square" rtlCol="0">
            <a:spAutoFit/>
          </a:bodyPr>
          <a:lstStyle/>
          <a:p>
            <a:r>
              <a:rPr lang="en-NZ" dirty="0" smtClean="0"/>
              <a:t>Drink drivers are a big problem</a:t>
            </a:r>
            <a:endParaRPr lang="en-NZ" dirty="0"/>
          </a:p>
        </p:txBody>
      </p:sp>
      <p:pic>
        <p:nvPicPr>
          <p:cNvPr id="3074" name="Picture 2" descr="http://t3.gstatic.com/images?q=tbn:xFt_d7t5MPoxrM:">
            <a:hlinkClick r:id="rId2"/>
          </p:cNvPr>
          <p:cNvPicPr>
            <a:picLocks noChangeAspect="1" noChangeArrowheads="1"/>
          </p:cNvPicPr>
          <p:nvPr/>
        </p:nvPicPr>
        <p:blipFill>
          <a:blip r:embed="rId3" cstate="print"/>
          <a:srcRect/>
          <a:stretch>
            <a:fillRect/>
          </a:stretch>
        </p:blipFill>
        <p:spPr bwMode="auto">
          <a:xfrm>
            <a:off x="2267744" y="1844824"/>
            <a:ext cx="3168352" cy="316835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39752" y="332656"/>
            <a:ext cx="5544616" cy="369332"/>
          </a:xfrm>
          <a:prstGeom prst="rect">
            <a:avLst/>
          </a:prstGeom>
          <a:noFill/>
        </p:spPr>
        <p:txBody>
          <a:bodyPr wrap="square" rtlCol="0">
            <a:spAutoFit/>
          </a:bodyPr>
          <a:lstStyle/>
          <a:p>
            <a:r>
              <a:rPr lang="en-NZ" dirty="0" smtClean="0"/>
              <a:t>conclusion</a:t>
            </a:r>
            <a:endParaRPr lang="en-NZ" dirty="0"/>
          </a:p>
        </p:txBody>
      </p:sp>
      <p:sp>
        <p:nvSpPr>
          <p:cNvPr id="3" name="TextBox 2"/>
          <p:cNvSpPr txBox="1"/>
          <p:nvPr/>
        </p:nvSpPr>
        <p:spPr>
          <a:xfrm>
            <a:off x="2123728" y="1124744"/>
            <a:ext cx="4248472" cy="1477328"/>
          </a:xfrm>
          <a:prstGeom prst="rect">
            <a:avLst/>
          </a:prstGeom>
          <a:noFill/>
        </p:spPr>
        <p:txBody>
          <a:bodyPr wrap="square" rtlCol="0">
            <a:spAutoFit/>
          </a:bodyPr>
          <a:lstStyle/>
          <a:p>
            <a:r>
              <a:rPr lang="en-NZ" dirty="0" smtClean="0"/>
              <a:t>We need </a:t>
            </a:r>
          </a:p>
          <a:p>
            <a:pPr>
              <a:buFont typeface="Arial" pitchFamily="34" charset="0"/>
              <a:buChar char="•"/>
            </a:pPr>
            <a:r>
              <a:rPr lang="en-NZ" dirty="0" smtClean="0"/>
              <a:t>Safe road users</a:t>
            </a:r>
          </a:p>
          <a:p>
            <a:pPr>
              <a:buFont typeface="Arial" pitchFamily="34" charset="0"/>
              <a:buChar char="•"/>
            </a:pPr>
            <a:r>
              <a:rPr lang="en-NZ" dirty="0" smtClean="0"/>
              <a:t>Safe vehicles</a:t>
            </a:r>
          </a:p>
          <a:p>
            <a:pPr>
              <a:buFont typeface="Arial" pitchFamily="34" charset="0"/>
              <a:buChar char="•"/>
            </a:pPr>
            <a:r>
              <a:rPr lang="en-NZ" dirty="0" smtClean="0"/>
              <a:t>Safe roads and roadsides</a:t>
            </a:r>
          </a:p>
          <a:p>
            <a:pPr>
              <a:buFont typeface="Arial" pitchFamily="34" charset="0"/>
              <a:buChar char="•"/>
            </a:pPr>
            <a:r>
              <a:rPr lang="en-NZ" dirty="0" smtClean="0"/>
              <a:t>Safe speeds</a:t>
            </a:r>
            <a:endParaRPr lang="en-NZ"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apture18.jpg"/>
          <p:cNvPicPr>
            <a:picLocks noChangeAspect="1"/>
          </p:cNvPicPr>
          <p:nvPr/>
        </p:nvPicPr>
        <p:blipFill>
          <a:blip r:embed="rId2" cstate="print"/>
          <a:stretch>
            <a:fillRect/>
          </a:stretch>
        </p:blipFill>
        <p:spPr>
          <a:xfrm>
            <a:off x="4860032" y="188640"/>
            <a:ext cx="2016224" cy="2736304"/>
          </a:xfrm>
          <a:prstGeom prst="rect">
            <a:avLst/>
          </a:prstGeom>
        </p:spPr>
      </p:pic>
      <p:pic>
        <p:nvPicPr>
          <p:cNvPr id="3" name="Picture 2" descr="drunkdriving.jpg"/>
          <p:cNvPicPr>
            <a:picLocks noChangeAspect="1"/>
          </p:cNvPicPr>
          <p:nvPr/>
        </p:nvPicPr>
        <p:blipFill>
          <a:blip r:embed="rId3" cstate="print"/>
          <a:stretch>
            <a:fillRect/>
          </a:stretch>
        </p:blipFill>
        <p:spPr>
          <a:xfrm>
            <a:off x="6012160" y="4293096"/>
            <a:ext cx="2232248" cy="2060848"/>
          </a:xfrm>
          <a:prstGeom prst="rect">
            <a:avLst/>
          </a:prstGeom>
        </p:spPr>
      </p:pic>
      <p:pic>
        <p:nvPicPr>
          <p:cNvPr id="4" name="Picture 3" descr="drunk_driving.jpg"/>
          <p:cNvPicPr>
            <a:picLocks noChangeAspect="1"/>
          </p:cNvPicPr>
          <p:nvPr/>
        </p:nvPicPr>
        <p:blipFill>
          <a:blip r:embed="rId4" cstate="print"/>
          <a:stretch>
            <a:fillRect/>
          </a:stretch>
        </p:blipFill>
        <p:spPr>
          <a:xfrm>
            <a:off x="251520" y="260648"/>
            <a:ext cx="2952328" cy="2412749"/>
          </a:xfrm>
          <a:prstGeom prst="rect">
            <a:avLst/>
          </a:prstGeom>
        </p:spPr>
      </p:pic>
      <p:pic>
        <p:nvPicPr>
          <p:cNvPr id="5" name="Picture 4" descr="drunkdriving1.jpg"/>
          <p:cNvPicPr>
            <a:picLocks noChangeAspect="1"/>
          </p:cNvPicPr>
          <p:nvPr/>
        </p:nvPicPr>
        <p:blipFill>
          <a:blip r:embed="rId5" cstate="print"/>
          <a:stretch>
            <a:fillRect/>
          </a:stretch>
        </p:blipFill>
        <p:spPr>
          <a:xfrm>
            <a:off x="323528" y="4293096"/>
            <a:ext cx="2674528" cy="2088232"/>
          </a:xfrm>
          <a:prstGeom prst="rect">
            <a:avLst/>
          </a:prstGeom>
        </p:spPr>
      </p:pic>
      <p:sp>
        <p:nvSpPr>
          <p:cNvPr id="6" name="TextBox 5"/>
          <p:cNvSpPr txBox="1"/>
          <p:nvPr/>
        </p:nvSpPr>
        <p:spPr>
          <a:xfrm>
            <a:off x="179512" y="2708920"/>
            <a:ext cx="8352928" cy="1600438"/>
          </a:xfrm>
          <a:prstGeom prst="rect">
            <a:avLst/>
          </a:prstGeom>
          <a:noFill/>
        </p:spPr>
        <p:txBody>
          <a:bodyPr wrap="square" rtlCol="0">
            <a:spAutoFit/>
          </a:bodyPr>
          <a:lstStyle/>
          <a:p>
            <a:r>
              <a:rPr lang="en-NZ" dirty="0" smtClean="0"/>
              <a:t>                                               DRUNK DRIVING </a:t>
            </a:r>
            <a:endParaRPr lang="en-NZ" sz="3200" dirty="0" smtClean="0">
              <a:solidFill>
                <a:schemeClr val="accent3">
                  <a:lumMod val="75000"/>
                </a:schemeClr>
              </a:solidFill>
            </a:endParaRPr>
          </a:p>
          <a:p>
            <a:r>
              <a:rPr lang="en-NZ" sz="1600" dirty="0" smtClean="0">
                <a:solidFill>
                  <a:schemeClr val="accent3">
                    <a:lumMod val="75000"/>
                  </a:schemeClr>
                </a:solidFill>
              </a:rPr>
              <a:t>When people drink then drive they’re not the only people they are endangering on the road or in the car. People go to a bar and get a bit drunk but they still think that they’re alright to drive so they get in there car by themselves or with others and they drive. The driver not focusing on what’s around him as much as he should it can cause them to sometimes crash.</a:t>
            </a:r>
            <a:endParaRPr lang="en-NZ" sz="3200" dirty="0">
              <a:solidFill>
                <a:schemeClr val="accent3">
                  <a:lumMod val="75000"/>
                </a:schemeClr>
              </a:solidFill>
            </a:endParaRPr>
          </a:p>
        </p:txBody>
      </p:sp>
      <p:sp>
        <p:nvSpPr>
          <p:cNvPr id="8" name="TextBox 7"/>
          <p:cNvSpPr txBox="1"/>
          <p:nvPr/>
        </p:nvSpPr>
        <p:spPr>
          <a:xfrm>
            <a:off x="6876256" y="476672"/>
            <a:ext cx="1872208" cy="1754326"/>
          </a:xfrm>
          <a:prstGeom prst="rect">
            <a:avLst/>
          </a:prstGeom>
          <a:noFill/>
        </p:spPr>
        <p:txBody>
          <a:bodyPr wrap="square" rtlCol="0">
            <a:spAutoFit/>
          </a:bodyPr>
          <a:lstStyle/>
          <a:p>
            <a:r>
              <a:rPr lang="en-NZ" dirty="0" smtClean="0"/>
              <a:t>People who drink </a:t>
            </a:r>
            <a:r>
              <a:rPr lang="en-NZ" dirty="0" smtClean="0"/>
              <a:t>then </a:t>
            </a:r>
            <a:r>
              <a:rPr lang="en-NZ" dirty="0" smtClean="0"/>
              <a:t>drive sometimes survive but some wish they hadn’t.</a:t>
            </a:r>
            <a:endParaRPr lang="en-NZ"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peed_limit.jpg"/>
          <p:cNvPicPr>
            <a:picLocks noChangeAspect="1"/>
          </p:cNvPicPr>
          <p:nvPr/>
        </p:nvPicPr>
        <p:blipFill>
          <a:blip r:embed="rId2" cstate="print"/>
          <a:stretch>
            <a:fillRect/>
          </a:stretch>
        </p:blipFill>
        <p:spPr>
          <a:xfrm rot="21137387" flipH="1">
            <a:off x="427814" y="272010"/>
            <a:ext cx="2432062" cy="1718496"/>
          </a:xfrm>
          <a:prstGeom prst="rect">
            <a:avLst/>
          </a:prstGeom>
        </p:spPr>
      </p:pic>
      <p:sp>
        <p:nvSpPr>
          <p:cNvPr id="2" name="TextBox 1"/>
          <p:cNvSpPr txBox="1"/>
          <p:nvPr/>
        </p:nvSpPr>
        <p:spPr>
          <a:xfrm>
            <a:off x="2483768" y="332656"/>
            <a:ext cx="6192688" cy="1754326"/>
          </a:xfrm>
          <a:prstGeom prst="rect">
            <a:avLst/>
          </a:prstGeom>
          <a:noFill/>
        </p:spPr>
        <p:txBody>
          <a:bodyPr wrap="square" rtlCol="0">
            <a:spAutoFit/>
          </a:bodyPr>
          <a:lstStyle/>
          <a:p>
            <a:r>
              <a:rPr lang="en-NZ" dirty="0" smtClean="0"/>
              <a:t>                                                              </a:t>
            </a:r>
            <a:r>
              <a:rPr lang="en-NZ" dirty="0" smtClean="0">
                <a:solidFill>
                  <a:schemeClr val="accent3">
                    <a:lumMod val="75000"/>
                  </a:schemeClr>
                </a:solidFill>
              </a:rPr>
              <a:t>Speeding</a:t>
            </a:r>
          </a:p>
          <a:p>
            <a:r>
              <a:rPr lang="en-NZ" dirty="0" smtClean="0"/>
              <a:t> </a:t>
            </a:r>
            <a:r>
              <a:rPr lang="en-NZ" dirty="0" smtClean="0">
                <a:solidFill>
                  <a:schemeClr val="accent3">
                    <a:lumMod val="60000"/>
                    <a:lumOff val="40000"/>
                  </a:schemeClr>
                </a:solidFill>
              </a:rPr>
              <a:t>We see a speed limit like this one here that says 30 but some people want or need to go faster so they could start to go 40 then 50 and so on. And then that could cause a crash a car going to fast in an area that’s not suited for a car going to fast.  </a:t>
            </a:r>
            <a:endParaRPr lang="en-NZ" dirty="0">
              <a:solidFill>
                <a:schemeClr val="accent3">
                  <a:lumMod val="60000"/>
                  <a:lumOff val="40000"/>
                </a:schemeClr>
              </a:solidFill>
            </a:endParaRPr>
          </a:p>
        </p:txBody>
      </p:sp>
      <p:pic>
        <p:nvPicPr>
          <p:cNvPr id="4" name="Picture 3" descr="speeding.jpg"/>
          <p:cNvPicPr>
            <a:picLocks noChangeAspect="1"/>
          </p:cNvPicPr>
          <p:nvPr/>
        </p:nvPicPr>
        <p:blipFill>
          <a:blip r:embed="rId3" cstate="print"/>
          <a:stretch>
            <a:fillRect/>
          </a:stretch>
        </p:blipFill>
        <p:spPr>
          <a:xfrm>
            <a:off x="6156176" y="3140968"/>
            <a:ext cx="2440432" cy="2952923"/>
          </a:xfrm>
          <a:prstGeom prst="rect">
            <a:avLst/>
          </a:prstGeom>
        </p:spPr>
      </p:pic>
      <p:sp>
        <p:nvSpPr>
          <p:cNvPr id="5" name="TextBox 4"/>
          <p:cNvSpPr txBox="1"/>
          <p:nvPr/>
        </p:nvSpPr>
        <p:spPr>
          <a:xfrm>
            <a:off x="3563888" y="3356992"/>
            <a:ext cx="2880320" cy="1477328"/>
          </a:xfrm>
          <a:prstGeom prst="rect">
            <a:avLst/>
          </a:prstGeom>
          <a:noFill/>
        </p:spPr>
        <p:txBody>
          <a:bodyPr wrap="square" rtlCol="0">
            <a:spAutoFit/>
          </a:bodyPr>
          <a:lstStyle/>
          <a:p>
            <a:r>
              <a:rPr lang="en-NZ" dirty="0" smtClean="0">
                <a:solidFill>
                  <a:schemeClr val="accent3">
                    <a:lumMod val="60000"/>
                    <a:lumOff val="40000"/>
                  </a:schemeClr>
                </a:solidFill>
              </a:rPr>
              <a:t>This car could be in a 100 km\hr and its going 120km\hr this is an example of speeding</a:t>
            </a:r>
          </a:p>
          <a:p>
            <a:endParaRPr lang="en-NZ" dirty="0"/>
          </a:p>
        </p:txBody>
      </p:sp>
      <p:pic>
        <p:nvPicPr>
          <p:cNvPr id="6" name="Picture 5" descr="Car_speeding_photography_(2).jpg"/>
          <p:cNvPicPr>
            <a:picLocks noChangeAspect="1"/>
          </p:cNvPicPr>
          <p:nvPr/>
        </p:nvPicPr>
        <p:blipFill>
          <a:blip r:embed="rId4" cstate="print"/>
          <a:stretch>
            <a:fillRect/>
          </a:stretch>
        </p:blipFill>
        <p:spPr>
          <a:xfrm rot="20994206">
            <a:off x="359494" y="3039380"/>
            <a:ext cx="3154560" cy="2331990"/>
          </a:xfrm>
          <a:prstGeom prst="rect">
            <a:avLst/>
          </a:prstGeom>
        </p:spPr>
      </p:pic>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461980275_47341ed92c.jpg"/>
          <p:cNvPicPr>
            <a:picLocks noChangeAspect="1"/>
          </p:cNvPicPr>
          <p:nvPr/>
        </p:nvPicPr>
        <p:blipFill>
          <a:blip r:embed="rId2" cstate="print"/>
          <a:stretch>
            <a:fillRect/>
          </a:stretch>
        </p:blipFill>
        <p:spPr>
          <a:xfrm>
            <a:off x="4139952" y="260648"/>
            <a:ext cx="4546198" cy="3009583"/>
          </a:xfrm>
          <a:prstGeom prst="trapezoid">
            <a:avLst/>
          </a:prstGeom>
        </p:spPr>
      </p:pic>
      <p:sp>
        <p:nvSpPr>
          <p:cNvPr id="2" name="TextBox 1"/>
          <p:cNvSpPr txBox="1"/>
          <p:nvPr/>
        </p:nvSpPr>
        <p:spPr>
          <a:xfrm>
            <a:off x="179512" y="332656"/>
            <a:ext cx="8712968" cy="1200329"/>
          </a:xfrm>
          <a:prstGeom prst="rect">
            <a:avLst/>
          </a:prstGeom>
          <a:noFill/>
        </p:spPr>
        <p:txBody>
          <a:bodyPr wrap="square" rtlCol="0">
            <a:spAutoFit/>
          </a:bodyPr>
          <a:lstStyle/>
          <a:p>
            <a:r>
              <a:rPr lang="en-NZ" dirty="0" smtClean="0"/>
              <a:t>                                                           </a:t>
            </a:r>
            <a:r>
              <a:rPr lang="en-NZ" dirty="0" smtClean="0">
                <a:solidFill>
                  <a:schemeClr val="accent2">
                    <a:lumMod val="60000"/>
                    <a:lumOff val="40000"/>
                  </a:schemeClr>
                </a:solidFill>
              </a:rPr>
              <a:t>Intersections</a:t>
            </a:r>
          </a:p>
          <a:p>
            <a:r>
              <a:rPr lang="en-NZ" dirty="0" smtClean="0"/>
              <a:t> </a:t>
            </a:r>
            <a:r>
              <a:rPr lang="en-NZ" dirty="0" smtClean="0">
                <a:solidFill>
                  <a:schemeClr val="accent6">
                    <a:lumMod val="75000"/>
                  </a:schemeClr>
                </a:solidFill>
              </a:rPr>
              <a:t>Intersections can be just as dangerous as speeding and alcohol. Intersections can cause a lot of crashes but depends what type of ones they are. Some you cant see the other road until you get around the corner. Others are just tricky to get through</a:t>
            </a:r>
            <a:r>
              <a:rPr lang="en-NZ" dirty="0" smtClean="0"/>
              <a:t>.</a:t>
            </a:r>
            <a:endParaRPr lang="en-NZ" dirty="0"/>
          </a:p>
        </p:txBody>
      </p:sp>
      <p:pic>
        <p:nvPicPr>
          <p:cNvPr id="3" name="Picture 2" descr="340x_Russia-Car-Crash.jpg"/>
          <p:cNvPicPr>
            <a:picLocks noChangeAspect="1"/>
          </p:cNvPicPr>
          <p:nvPr/>
        </p:nvPicPr>
        <p:blipFill>
          <a:blip r:embed="rId3" cstate="print"/>
          <a:stretch>
            <a:fillRect/>
          </a:stretch>
        </p:blipFill>
        <p:spPr>
          <a:xfrm>
            <a:off x="467544" y="3717032"/>
            <a:ext cx="1774957" cy="2483346"/>
          </a:xfrm>
          <a:prstGeom prst="roundRect">
            <a:avLst/>
          </a:prstGeom>
        </p:spPr>
      </p:pic>
      <p:sp>
        <p:nvSpPr>
          <p:cNvPr id="7" name="TextBox 6"/>
          <p:cNvSpPr txBox="1"/>
          <p:nvPr/>
        </p:nvSpPr>
        <p:spPr>
          <a:xfrm>
            <a:off x="4644008" y="2924944"/>
            <a:ext cx="3456384" cy="646331"/>
          </a:xfrm>
          <a:prstGeom prst="rect">
            <a:avLst/>
          </a:prstGeom>
          <a:noFill/>
        </p:spPr>
        <p:txBody>
          <a:bodyPr wrap="square" rtlCol="0">
            <a:spAutoFit/>
          </a:bodyPr>
          <a:lstStyle/>
          <a:p>
            <a:r>
              <a:rPr lang="en-NZ" dirty="0" smtClean="0">
                <a:solidFill>
                  <a:schemeClr val="accent6">
                    <a:lumMod val="50000"/>
                  </a:schemeClr>
                </a:solidFill>
              </a:rPr>
              <a:t>Intersections can be a big part on why car crashes happen</a:t>
            </a:r>
            <a:endParaRPr lang="en-NZ" dirty="0">
              <a:solidFill>
                <a:schemeClr val="accent6">
                  <a:lumMod val="50000"/>
                </a:schemeClr>
              </a:solidFill>
            </a:endParaRPr>
          </a:p>
        </p:txBody>
      </p:sp>
      <p:sp>
        <p:nvSpPr>
          <p:cNvPr id="8" name="TextBox 7"/>
          <p:cNvSpPr txBox="1"/>
          <p:nvPr/>
        </p:nvSpPr>
        <p:spPr>
          <a:xfrm>
            <a:off x="323528" y="1916832"/>
            <a:ext cx="3384376" cy="1200329"/>
          </a:xfrm>
          <a:prstGeom prst="rect">
            <a:avLst/>
          </a:prstGeom>
          <a:noFill/>
        </p:spPr>
        <p:txBody>
          <a:bodyPr wrap="square" rtlCol="0">
            <a:spAutoFit/>
          </a:bodyPr>
          <a:lstStyle/>
          <a:p>
            <a:r>
              <a:rPr lang="en-NZ" dirty="0" smtClean="0">
                <a:solidFill>
                  <a:schemeClr val="accent6">
                    <a:lumMod val="75000"/>
                  </a:schemeClr>
                </a:solidFill>
              </a:rPr>
              <a:t>Although its not the main cause of crashes intersections can be deadly and very difficult to get around.</a:t>
            </a:r>
            <a:endParaRPr lang="en-NZ" dirty="0">
              <a:solidFill>
                <a:schemeClr val="accent6">
                  <a:lumMod val="75000"/>
                </a:schemeClr>
              </a:solidFill>
            </a:endParaRPr>
          </a:p>
        </p:txBody>
      </p:sp>
      <p:pic>
        <p:nvPicPr>
          <p:cNvPr id="10" name="Picture 9" descr="dfjhjgfshg.jpg"/>
          <p:cNvPicPr>
            <a:picLocks noChangeAspect="1"/>
          </p:cNvPicPr>
          <p:nvPr/>
        </p:nvPicPr>
        <p:blipFill>
          <a:blip r:embed="rId4" cstate="print"/>
          <a:stretch>
            <a:fillRect/>
          </a:stretch>
        </p:blipFill>
        <p:spPr>
          <a:xfrm>
            <a:off x="3707904" y="3645024"/>
            <a:ext cx="4392488" cy="2736304"/>
          </a:xfrm>
          <a:prstGeom prst="rect">
            <a:avLst/>
          </a:prstGeom>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00542.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2339752" y="332656"/>
            <a:ext cx="5040560" cy="1754326"/>
          </a:xfrm>
          <a:prstGeom prst="rect">
            <a:avLst/>
          </a:prstGeom>
          <a:noFill/>
        </p:spPr>
        <p:txBody>
          <a:bodyPr wrap="square" rtlCol="0">
            <a:spAutoFit/>
          </a:bodyPr>
          <a:lstStyle/>
          <a:p>
            <a:r>
              <a:rPr lang="en-NZ" dirty="0" smtClean="0">
                <a:solidFill>
                  <a:schemeClr val="tx1">
                    <a:lumMod val="75000"/>
                    <a:lumOff val="25000"/>
                  </a:schemeClr>
                </a:solidFill>
              </a:rPr>
              <a:t>                           </a:t>
            </a:r>
            <a:r>
              <a:rPr lang="en-NZ" sz="5400" dirty="0" smtClean="0">
                <a:solidFill>
                  <a:schemeClr val="tx1">
                    <a:lumMod val="75000"/>
                    <a:lumOff val="25000"/>
                  </a:schemeClr>
                </a:solidFill>
              </a:rPr>
              <a:t>Fatal Crashes</a:t>
            </a:r>
            <a:endParaRPr lang="en-NZ" sz="5400" dirty="0">
              <a:solidFill>
                <a:schemeClr val="tx1">
                  <a:lumMod val="75000"/>
                  <a:lumOff val="25000"/>
                </a:schemeClr>
              </a:solidFill>
            </a:endParaRPr>
          </a:p>
        </p:txBody>
      </p:sp>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260648"/>
            <a:ext cx="7488832" cy="646331"/>
          </a:xfrm>
          <a:prstGeom prst="rect">
            <a:avLst/>
          </a:prstGeom>
          <a:noFill/>
        </p:spPr>
        <p:txBody>
          <a:bodyPr wrap="square" rtlCol="0">
            <a:spAutoFit/>
          </a:bodyPr>
          <a:lstStyle/>
          <a:p>
            <a:r>
              <a:rPr lang="en-NZ" dirty="0" smtClean="0"/>
              <a:t>                                                </a:t>
            </a:r>
            <a:r>
              <a:rPr lang="en-NZ" dirty="0" smtClean="0">
                <a:solidFill>
                  <a:schemeClr val="accent3">
                    <a:lumMod val="75000"/>
                  </a:schemeClr>
                </a:solidFill>
              </a:rPr>
              <a:t>Fatal Crashes</a:t>
            </a:r>
          </a:p>
          <a:p>
            <a:endParaRPr lang="en-NZ" dirty="0"/>
          </a:p>
        </p:txBody>
      </p:sp>
      <p:pic>
        <p:nvPicPr>
          <p:cNvPr id="3" name="Picture 2" descr="car-crashes.jpg"/>
          <p:cNvPicPr>
            <a:picLocks noChangeAspect="1"/>
          </p:cNvPicPr>
          <p:nvPr/>
        </p:nvPicPr>
        <p:blipFill>
          <a:blip r:embed="rId2" cstate="print"/>
          <a:stretch>
            <a:fillRect/>
          </a:stretch>
        </p:blipFill>
        <p:spPr>
          <a:xfrm>
            <a:off x="179512" y="332656"/>
            <a:ext cx="3107488" cy="2088232"/>
          </a:xfrm>
          <a:prstGeom prst="rect">
            <a:avLst/>
          </a:prstGeom>
        </p:spPr>
      </p:pic>
      <p:pic>
        <p:nvPicPr>
          <p:cNvPr id="4" name="Picture 3" descr="car_crash.jpg"/>
          <p:cNvPicPr>
            <a:picLocks noChangeAspect="1"/>
          </p:cNvPicPr>
          <p:nvPr/>
        </p:nvPicPr>
        <p:blipFill>
          <a:blip r:embed="rId3" cstate="print"/>
          <a:stretch>
            <a:fillRect/>
          </a:stretch>
        </p:blipFill>
        <p:spPr>
          <a:xfrm>
            <a:off x="5796136" y="332656"/>
            <a:ext cx="3068545" cy="2112943"/>
          </a:xfrm>
          <a:prstGeom prst="rect">
            <a:avLst/>
          </a:prstGeom>
        </p:spPr>
      </p:pic>
      <p:sp>
        <p:nvSpPr>
          <p:cNvPr id="5" name="TextBox 4"/>
          <p:cNvSpPr txBox="1"/>
          <p:nvPr/>
        </p:nvSpPr>
        <p:spPr>
          <a:xfrm>
            <a:off x="3419872" y="620688"/>
            <a:ext cx="2016224" cy="6032421"/>
          </a:xfrm>
          <a:prstGeom prst="rect">
            <a:avLst/>
          </a:prstGeom>
          <a:noFill/>
        </p:spPr>
        <p:txBody>
          <a:bodyPr wrap="square" rtlCol="0">
            <a:spAutoFit/>
          </a:bodyPr>
          <a:lstStyle/>
          <a:p>
            <a:r>
              <a:rPr lang="en-NZ" sz="1600" dirty="0" smtClean="0"/>
              <a:t>When a car crashes it can be fatal the people in the car can die just like that. It might be the way the car got hit or how it landed after being crashed, because the car was going to fast and because the people in the car weren’t wearing seatbelts</a:t>
            </a:r>
            <a:r>
              <a:rPr lang="en-NZ" dirty="0" smtClean="0"/>
              <a:t>. </a:t>
            </a:r>
            <a:r>
              <a:rPr lang="en-NZ" sz="1600" dirty="0" smtClean="0"/>
              <a:t>2004, people died from fatal car crashes the amount of people died was 435 people, 2005 405, 2006 391, 2007 422, 2008 366. Not all died right away but died in 30 days of there accident.</a:t>
            </a:r>
            <a:endParaRPr lang="en-NZ" sz="1600" dirty="0"/>
          </a:p>
        </p:txBody>
      </p:sp>
    </p:spTree>
  </p:cSld>
  <p:clrMapOvr>
    <a:masterClrMapping/>
  </p:clrMapOvr>
  <p:transition>
    <p:blind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rticle-1105345-02F1C959000005DC-966_468x286.jpg"/>
          <p:cNvPicPr>
            <a:picLocks noChangeAspect="1"/>
          </p:cNvPicPr>
          <p:nvPr/>
        </p:nvPicPr>
        <p:blipFill>
          <a:blip r:embed="rId2" cstate="print"/>
          <a:stretch>
            <a:fillRect/>
          </a:stretch>
        </p:blipFill>
        <p:spPr>
          <a:xfrm>
            <a:off x="-105411" y="0"/>
            <a:ext cx="9341516" cy="6858000"/>
          </a:xfrm>
          <a:prstGeom prst="rect">
            <a:avLst/>
          </a:prstGeom>
        </p:spPr>
      </p:pic>
      <p:sp>
        <p:nvSpPr>
          <p:cNvPr id="2" name="TextBox 1"/>
          <p:cNvSpPr txBox="1"/>
          <p:nvPr/>
        </p:nvSpPr>
        <p:spPr>
          <a:xfrm>
            <a:off x="1403648" y="332656"/>
            <a:ext cx="5400600" cy="2862322"/>
          </a:xfrm>
          <a:prstGeom prst="rect">
            <a:avLst/>
          </a:prstGeom>
          <a:noFill/>
        </p:spPr>
        <p:txBody>
          <a:bodyPr wrap="square" rtlCol="0">
            <a:spAutoFit/>
          </a:bodyPr>
          <a:lstStyle/>
          <a:p>
            <a:r>
              <a:rPr lang="en-NZ" dirty="0" smtClean="0"/>
              <a:t>                                 </a:t>
            </a:r>
            <a:r>
              <a:rPr lang="en-NZ" dirty="0" smtClean="0">
                <a:solidFill>
                  <a:schemeClr val="bg1"/>
                </a:solidFill>
              </a:rPr>
              <a:t>Loss of control</a:t>
            </a:r>
          </a:p>
          <a:p>
            <a:r>
              <a:rPr lang="en-NZ" dirty="0" smtClean="0">
                <a:solidFill>
                  <a:schemeClr val="bg1"/>
                </a:solidFill>
              </a:rPr>
              <a:t>One of the main causes of car crashes are losing control of there car and that causes an accident. When people lose control that can cause them to go all over the place. When they lose control on road they could get in the road of other cars on the road and make them get out of the way and cause another accident. 45 people died losing control on straight roads and 123 people died while cornering</a:t>
            </a:r>
          </a:p>
          <a:p>
            <a:endParaRPr lang="en-NZ" dirty="0"/>
          </a:p>
        </p:txBody>
      </p:sp>
    </p:spTree>
  </p:cSld>
  <p:clrMapOvr>
    <a:masterClrMapping/>
  </p:clrMapOvr>
  <p:transition>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476672"/>
            <a:ext cx="6120680" cy="369332"/>
          </a:xfrm>
          <a:prstGeom prst="rect">
            <a:avLst/>
          </a:prstGeom>
          <a:noFill/>
        </p:spPr>
        <p:txBody>
          <a:bodyPr wrap="square" rtlCol="0">
            <a:spAutoFit/>
          </a:bodyPr>
          <a:lstStyle/>
          <a:p>
            <a:r>
              <a:rPr lang="en-NZ" dirty="0" smtClean="0"/>
              <a:t>                                             </a:t>
            </a:r>
            <a:r>
              <a:rPr lang="en-NZ" dirty="0" err="1" smtClean="0"/>
              <a:t>Roading</a:t>
            </a:r>
            <a:endParaRPr lang="en-NZ" dirty="0"/>
          </a:p>
        </p:txBody>
      </p:sp>
      <p:sp>
        <p:nvSpPr>
          <p:cNvPr id="8" name="TextBox 7"/>
          <p:cNvSpPr txBox="1"/>
          <p:nvPr/>
        </p:nvSpPr>
        <p:spPr>
          <a:xfrm>
            <a:off x="2411760" y="1052736"/>
            <a:ext cx="5040560" cy="2031325"/>
          </a:xfrm>
          <a:prstGeom prst="rect">
            <a:avLst/>
          </a:prstGeom>
          <a:noFill/>
        </p:spPr>
        <p:txBody>
          <a:bodyPr wrap="square" rtlCol="0">
            <a:spAutoFit/>
          </a:bodyPr>
          <a:lstStyle/>
          <a:p>
            <a:r>
              <a:rPr lang="en-NZ" dirty="0" smtClean="0"/>
              <a:t>Our roads could be a factor of some car crashes because we have too many bends and with so many bends we cant see if there are cars coming around the corner. what we need to prevent this is more </a:t>
            </a:r>
            <a:r>
              <a:rPr lang="en-NZ" dirty="0" err="1" smtClean="0"/>
              <a:t>roading</a:t>
            </a:r>
            <a:r>
              <a:rPr lang="en-NZ" dirty="0" smtClean="0"/>
              <a:t> police , more speed cameras and higher fines to discourage people from speeding.</a:t>
            </a:r>
            <a:endParaRPr lang="en-NZ" dirty="0"/>
          </a:p>
        </p:txBody>
      </p:sp>
      <p:pic>
        <p:nvPicPr>
          <p:cNvPr id="1026" name="Picture 2" descr="\\orion\justinacollins$\My Pictures\road bend.jpg"/>
          <p:cNvPicPr>
            <a:picLocks noChangeAspect="1" noChangeArrowheads="1"/>
          </p:cNvPicPr>
          <p:nvPr/>
        </p:nvPicPr>
        <p:blipFill>
          <a:blip r:embed="rId2" cstate="print"/>
          <a:srcRect/>
          <a:stretch>
            <a:fillRect/>
          </a:stretch>
        </p:blipFill>
        <p:spPr bwMode="auto">
          <a:xfrm>
            <a:off x="179512" y="3284984"/>
            <a:ext cx="2088232" cy="3120064"/>
          </a:xfrm>
          <a:prstGeom prst="rect">
            <a:avLst/>
          </a:prstGeom>
          <a:noFill/>
        </p:spPr>
      </p:pic>
      <p:pic>
        <p:nvPicPr>
          <p:cNvPr id="1027" name="Picture 3" descr="\\orion\justinacollins$\My Pictures\road bend 2.jpg"/>
          <p:cNvPicPr>
            <a:picLocks noChangeAspect="1" noChangeArrowheads="1"/>
          </p:cNvPicPr>
          <p:nvPr/>
        </p:nvPicPr>
        <p:blipFill>
          <a:blip r:embed="rId3" cstate="print"/>
          <a:srcRect/>
          <a:stretch>
            <a:fillRect/>
          </a:stretch>
        </p:blipFill>
        <p:spPr bwMode="auto">
          <a:xfrm>
            <a:off x="3923928" y="3645024"/>
            <a:ext cx="3881307" cy="27527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79712" y="332656"/>
            <a:ext cx="5400600" cy="369332"/>
          </a:xfrm>
          <a:prstGeom prst="rect">
            <a:avLst/>
          </a:prstGeom>
          <a:noFill/>
        </p:spPr>
        <p:txBody>
          <a:bodyPr wrap="square" rtlCol="0">
            <a:spAutoFit/>
          </a:bodyPr>
          <a:lstStyle/>
          <a:p>
            <a:r>
              <a:rPr lang="en-NZ" dirty="0" smtClean="0"/>
              <a:t>                                  Car safety  </a:t>
            </a:r>
            <a:endParaRPr lang="en-NZ" dirty="0"/>
          </a:p>
        </p:txBody>
      </p:sp>
      <p:sp>
        <p:nvSpPr>
          <p:cNvPr id="3" name="TextBox 2"/>
          <p:cNvSpPr txBox="1"/>
          <p:nvPr/>
        </p:nvSpPr>
        <p:spPr>
          <a:xfrm>
            <a:off x="2483768" y="764704"/>
            <a:ext cx="5112568" cy="646331"/>
          </a:xfrm>
          <a:prstGeom prst="rect">
            <a:avLst/>
          </a:prstGeom>
          <a:noFill/>
        </p:spPr>
        <p:txBody>
          <a:bodyPr wrap="square" rtlCol="0">
            <a:spAutoFit/>
          </a:bodyPr>
          <a:lstStyle/>
          <a:p>
            <a:r>
              <a:rPr lang="en-NZ" dirty="0" smtClean="0"/>
              <a:t>Cars in new Zealand are mostly about 12 years old and they do not have safety features</a:t>
            </a:r>
            <a:endParaRPr lang="en-NZ" dirty="0"/>
          </a:p>
        </p:txBody>
      </p:sp>
      <p:pic>
        <p:nvPicPr>
          <p:cNvPr id="2050" name="Picture 2" descr="\\orion\justinacollins$\My Pictures\NYD7CA7UGLZMCA7E53ECCAU8BECHCA3FD9GSCAMVMBD7CAH1M62ACAZEIQFICANOIAEECAVJEO1OCAP410BACAQH62Z5CAPWQH4ECAN618G8CA4SB780CAWMLEJACA5QWMXDCAS2YLIPCA31N5V1.jpg"/>
          <p:cNvPicPr>
            <a:picLocks noChangeAspect="1" noChangeArrowheads="1"/>
          </p:cNvPicPr>
          <p:nvPr/>
        </p:nvPicPr>
        <p:blipFill>
          <a:blip r:embed="rId2" cstate="print"/>
          <a:srcRect/>
          <a:stretch>
            <a:fillRect/>
          </a:stretch>
        </p:blipFill>
        <p:spPr bwMode="auto">
          <a:xfrm>
            <a:off x="2411760" y="3429000"/>
            <a:ext cx="3816424" cy="2875039"/>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188</TotalTime>
  <Words>561</Words>
  <Application>Microsoft Office PowerPoint</Application>
  <PresentationFormat>On-screen Show (4:3)</PresentationFormat>
  <Paragraphs>29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Civic</vt:lpstr>
      <vt:lpstr>How do we reduce the number of car crashes in NZ ?</vt:lpstr>
      <vt:lpstr>Slide 2</vt:lpstr>
      <vt:lpstr>Slide 3</vt:lpstr>
      <vt:lpstr>Slide 4</vt:lpstr>
      <vt:lpstr>Slide 5</vt:lpstr>
      <vt:lpstr>Slide 6</vt:lpstr>
      <vt:lpstr>Slide 7</vt:lpstr>
      <vt:lpstr>Slide 8</vt:lpstr>
      <vt:lpstr>Slide 9</vt:lpstr>
      <vt:lpstr>Slide 10</vt:lpstr>
      <vt:lpstr>Slide 11</vt:lpstr>
    </vt:vector>
  </TitlesOfParts>
  <Company>Riccarton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 we reduce the number of car crashes in NZ ?</dc:title>
  <dc:creator>justinacollins</dc:creator>
  <cp:lastModifiedBy>justinacollins</cp:lastModifiedBy>
  <cp:revision>21</cp:revision>
  <dcterms:created xsi:type="dcterms:W3CDTF">2010-12-06T22:24:38Z</dcterms:created>
  <dcterms:modified xsi:type="dcterms:W3CDTF">2010-12-07T21:10:37Z</dcterms:modified>
</cp:coreProperties>
</file>